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_rels/presentation.xml.rels" ContentType="application/vnd.openxmlformats-package.relationships+xml"/>
  <Override PartName="/ppt/media/image1.png" ContentType="image/png"/>
  <Override PartName="/ppt/media/image2.jpeg" ContentType="image/jpeg"/>
  <Override PartName="/ppt/media/image3.png" ContentType="image/png"/>
  <Override PartName="/ppt/media/image4.jpeg" ContentType="image/jpeg"/>
  <Override PartName="/ppt/media/image5.png" ContentType="image/png"/>
  <Override PartName="/ppt/media/image6.jpeg" ContentType="image/jpeg"/>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228600" y="661680"/>
            <a:ext cx="5322960" cy="8982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54" name="PlaceHolder 1"/>
          <p:cNvSpPr>
            <a:spLocks noGrp="1"/>
          </p:cNvSpPr>
          <p:nvPr>
            <p:ph type="title"/>
          </p:nvPr>
        </p:nvSpPr>
        <p:spPr>
          <a:xfrm>
            <a:off x="228600" y="661680"/>
            <a:ext cx="5322960" cy="8982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59" name="PlaceHolder 1"/>
          <p:cNvSpPr>
            <a:spLocks noGrp="1"/>
          </p:cNvSpPr>
          <p:nvPr>
            <p:ph type="title"/>
          </p:nvPr>
        </p:nvSpPr>
        <p:spPr>
          <a:xfrm>
            <a:off x="228600" y="661680"/>
            <a:ext cx="5322960" cy="8982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64" name="PlaceHolder 1"/>
          <p:cNvSpPr>
            <a:spLocks noGrp="1"/>
          </p:cNvSpPr>
          <p:nvPr>
            <p:ph type="title"/>
          </p:nvPr>
        </p:nvSpPr>
        <p:spPr>
          <a:xfrm>
            <a:off x="228600" y="661680"/>
            <a:ext cx="5322960" cy="8982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28600" y="271080"/>
            <a:ext cx="6433920" cy="2066400"/>
          </a:xfrm>
          <a:prstGeom prst="rect">
            <a:avLst/>
          </a:prstGeom>
          <a:noFill/>
          <a:ln w="0">
            <a:noFill/>
          </a:ln>
        </p:spPr>
        <p:txBody>
          <a:bodyPr lIns="91440" rIns="91440" tIns="91440" bIns="91440" anchor="b">
            <a:noAutofit/>
          </a:bodyPr>
          <a:p>
            <a:pPr indent="0">
              <a:buNone/>
            </a:pPr>
            <a:r>
              <a:rPr b="0" lang="fr-FR" sz="5500" spc="-1" strike="noStrike">
                <a:solidFill>
                  <a:schemeClr val="dk1"/>
                </a:solidFill>
                <a:latin typeface="Arial"/>
              </a:rPr>
              <a:t>Click to edit the title text format</a:t>
            </a:r>
            <a:endParaRPr b="0" lang="fr-FR" sz="5500" spc="-1" strike="noStrike">
              <a:solidFill>
                <a:schemeClr val="dk1"/>
              </a:solidFill>
              <a:latin typeface="Arial"/>
            </a:endParaRPr>
          </a:p>
        </p:txBody>
      </p:sp>
      <p:sp>
        <p:nvSpPr>
          <p:cNvPr id="1" name="PlaceHolder 2"/>
          <p:cNvSpPr>
            <a:spLocks noGrp="1"/>
          </p:cNvSpPr>
          <p:nvPr>
            <p:ph type="body"/>
          </p:nvPr>
        </p:nvSpPr>
        <p:spPr>
          <a:xfrm>
            <a:off x="360" y="2655000"/>
            <a:ext cx="9143640" cy="2488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2" name="Google Shape;12;p2"/>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360" y="2655000"/>
            <a:ext cx="9143640" cy="2488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39" name="PlaceHolder 2"/>
          <p:cNvSpPr>
            <a:spLocks noGrp="1"/>
          </p:cNvSpPr>
          <p:nvPr>
            <p:ph type="title"/>
          </p:nvPr>
        </p:nvSpPr>
        <p:spPr>
          <a:xfrm>
            <a:off x="228600" y="846360"/>
            <a:ext cx="2844720" cy="754560"/>
          </a:xfrm>
          <a:prstGeom prst="rect">
            <a:avLst/>
          </a:prstGeom>
          <a:noFill/>
          <a:ln w="0">
            <a:noFill/>
          </a:ln>
        </p:spPr>
        <p:txBody>
          <a:bodyPr lIns="91440" rIns="91440" tIns="91440" bIns="91440" anchor="b">
            <a:noAutofit/>
          </a:bodyPr>
          <a:p>
            <a:pPr indent="0">
              <a:lnSpc>
                <a:spcPct val="100000"/>
              </a:lnSpc>
              <a:buNone/>
            </a:pPr>
            <a:r>
              <a:rPr b="0" lang="fr-FR" sz="3500" spc="-1" strike="noStrike">
                <a:solidFill>
                  <a:schemeClr val="dk1"/>
                </a:solidFill>
                <a:latin typeface="Unbounded Medium"/>
                <a:ea typeface="Unbounded Medium"/>
              </a:rPr>
              <a:t>xx%</a:t>
            </a:r>
            <a:endParaRPr b="0" lang="fr-FR" sz="3500" spc="-1" strike="noStrike">
              <a:solidFill>
                <a:schemeClr val="dk1"/>
              </a:solidFill>
              <a:latin typeface="Arial"/>
            </a:endParaRPr>
          </a:p>
        </p:txBody>
      </p:sp>
      <p:sp>
        <p:nvSpPr>
          <p:cNvPr id="40" name="PlaceHolder 3"/>
          <p:cNvSpPr>
            <a:spLocks noGrp="1"/>
          </p:cNvSpPr>
          <p:nvPr>
            <p:ph type="title"/>
          </p:nvPr>
        </p:nvSpPr>
        <p:spPr>
          <a:xfrm>
            <a:off x="6070320" y="846360"/>
            <a:ext cx="2844720" cy="754560"/>
          </a:xfrm>
          <a:prstGeom prst="rect">
            <a:avLst/>
          </a:prstGeom>
          <a:noFill/>
          <a:ln w="0">
            <a:noFill/>
          </a:ln>
        </p:spPr>
        <p:txBody>
          <a:bodyPr lIns="91440" rIns="91440" tIns="91440" bIns="91440" anchor="b">
            <a:noAutofit/>
          </a:bodyPr>
          <a:p>
            <a:pPr indent="0">
              <a:lnSpc>
                <a:spcPct val="100000"/>
              </a:lnSpc>
              <a:buNone/>
            </a:pPr>
            <a:r>
              <a:rPr b="0" lang="fr-FR" sz="3500" spc="-1" strike="noStrike">
                <a:solidFill>
                  <a:schemeClr val="dk1"/>
                </a:solidFill>
                <a:latin typeface="Unbounded Medium"/>
                <a:ea typeface="Unbounded Medium"/>
              </a:rPr>
              <a:t>xx%</a:t>
            </a:r>
            <a:endParaRPr b="0" lang="fr-FR" sz="3500" spc="-1" strike="noStrike">
              <a:solidFill>
                <a:schemeClr val="dk1"/>
              </a:solidFill>
              <a:latin typeface="Arial"/>
            </a:endParaRPr>
          </a:p>
        </p:txBody>
      </p:sp>
      <p:sp>
        <p:nvSpPr>
          <p:cNvPr id="41" name="Google Shape;113;p19"/>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228600" y="661680"/>
            <a:ext cx="5322960" cy="898200"/>
          </a:xfrm>
          <a:prstGeom prst="rect">
            <a:avLst/>
          </a:prstGeom>
          <a:noFill/>
          <a:ln w="0">
            <a:noFill/>
          </a:ln>
        </p:spPr>
        <p:txBody>
          <a:bodyPr lIns="91440" rIns="91440" tIns="91440" bIns="91440" anchor="b">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
        <p:nvSpPr>
          <p:cNvPr id="43" name="Google Shape;117;p20"/>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4" name="Google Shape;118;p20"/>
          <p:cNvSpPr/>
          <p:nvPr/>
        </p:nvSpPr>
        <p:spPr>
          <a:xfrm>
            <a:off x="228600" y="3741120"/>
            <a:ext cx="3800520" cy="555840"/>
          </a:xfrm>
          <a:prstGeom prst="rect">
            <a:avLst/>
          </a:prstGeom>
          <a:noFill/>
          <a:ln w="0">
            <a:noFill/>
          </a:ln>
        </p:spPr>
        <p:style>
          <a:lnRef idx="0"/>
          <a:fillRef idx="0"/>
          <a:effectRef idx="0"/>
          <a:fontRef idx="minor"/>
        </p:style>
        <p:txBody>
          <a:bodyPr tIns="91440" bIns="91440" anchor="t">
            <a:noAutofit/>
          </a:bodyPr>
          <a:p>
            <a:pPr defTabSz="914400">
              <a:lnSpc>
                <a:spcPct val="100000"/>
              </a:lnSpc>
              <a:tabLst>
                <a:tab algn="l" pos="0"/>
              </a:tabLst>
            </a:pPr>
            <a:r>
              <a:rPr b="1" lang="en" sz="1000" spc="-1" strike="noStrike">
                <a:solidFill>
                  <a:schemeClr val="dk1"/>
                </a:solidFill>
                <a:latin typeface="Hanken Grotesk"/>
                <a:ea typeface="Hanken Grotesk"/>
              </a:rPr>
              <a:t>CREDITS:</a:t>
            </a:r>
            <a:r>
              <a:rPr b="0" lang="en" sz="1000" spc="-1" strike="noStrike">
                <a:solidFill>
                  <a:schemeClr val="dk1"/>
                </a:solidFill>
                <a:latin typeface="Hanken Grotesk"/>
                <a:ea typeface="Hanken Grotesk"/>
              </a:rPr>
              <a:t> This presentation template was created by </a:t>
            </a:r>
            <a:r>
              <a:rPr b="1" lang="en" sz="1000" spc="-1" strike="noStrike" u="sng">
                <a:solidFill>
                  <a:schemeClr val="dk1"/>
                </a:solidFill>
                <a:uFillTx/>
                <a:latin typeface="Hanken Grotesk"/>
                <a:ea typeface="Hanken Grotesk"/>
                <a:hlinkClick r:id="rId2"/>
              </a:rPr>
              <a:t>Slidesgo</a:t>
            </a:r>
            <a:r>
              <a:rPr b="0" lang="en" sz="1000" spc="-1" strike="noStrike">
                <a:solidFill>
                  <a:schemeClr val="dk1"/>
                </a:solidFill>
                <a:latin typeface="Hanken Grotesk"/>
                <a:ea typeface="Hanken Grotesk"/>
              </a:rPr>
              <a:t>, and includes icons, infographics &amp; images by </a:t>
            </a:r>
            <a:r>
              <a:rPr b="1" lang="en" sz="1000" spc="-1" strike="noStrike" u="sng">
                <a:solidFill>
                  <a:schemeClr val="dk1"/>
                </a:solidFill>
                <a:uFillTx/>
                <a:latin typeface="Hanken Grotesk"/>
                <a:ea typeface="Hanken Grotesk"/>
                <a:hlinkClick r:id="rId3"/>
              </a:rPr>
              <a:t>Freepik</a:t>
            </a:r>
            <a:r>
              <a:rPr b="0" lang="en" sz="1000" spc="-1" strike="noStrike">
                <a:solidFill>
                  <a:schemeClr val="dk1"/>
                </a:solidFill>
                <a:latin typeface="Hanken Grotesk"/>
                <a:ea typeface="Hanken Grotesk"/>
              </a:rPr>
              <a:t> </a:t>
            </a:r>
            <a:endParaRPr b="0" lang="en-US" sz="1000" spc="-1" strike="noStrike">
              <a:solidFill>
                <a:srgbClr val="000000"/>
              </a:solidFill>
              <a:latin typeface="OpenSymbol"/>
            </a:endParaRPr>
          </a:p>
        </p:txBody>
      </p:sp>
      <p:sp>
        <p:nvSpPr>
          <p:cNvPr id="4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234720" y="1525680"/>
            <a:ext cx="4980960" cy="3389040"/>
          </a:xfrm>
          <a:prstGeom prst="rect">
            <a:avLst/>
          </a:prstGeom>
          <a:noFill/>
          <a:ln w="0">
            <a:noFill/>
          </a:ln>
        </p:spPr>
        <p:txBody>
          <a:bodyPr lIns="91440" rIns="91440" tIns="91440" bIns="91440" anchor="b">
            <a:noAutofit/>
          </a:bodyPr>
          <a:p>
            <a:pPr indent="0">
              <a:buNone/>
            </a:pPr>
            <a:r>
              <a:rPr b="0" lang="fr-FR" sz="5200" spc="-1" strike="noStrike">
                <a:solidFill>
                  <a:schemeClr val="dk1"/>
                </a:solidFill>
                <a:latin typeface="Arial"/>
              </a:rPr>
              <a:t>Click to edit the title text format</a:t>
            </a:r>
            <a:endParaRPr b="0" lang="fr-FR" sz="5200" spc="-1" strike="noStrike">
              <a:solidFill>
                <a:schemeClr val="dk1"/>
              </a:solidFill>
              <a:latin typeface="Arial"/>
            </a:endParaRPr>
          </a:p>
        </p:txBody>
      </p:sp>
      <p:sp>
        <p:nvSpPr>
          <p:cNvPr id="47" name="PlaceHolder 2"/>
          <p:cNvSpPr>
            <a:spLocks noGrp="1"/>
          </p:cNvSpPr>
          <p:nvPr>
            <p:ph type="title"/>
          </p:nvPr>
        </p:nvSpPr>
        <p:spPr>
          <a:xfrm>
            <a:off x="234720" y="215640"/>
            <a:ext cx="2376000" cy="540000"/>
          </a:xfrm>
          <a:prstGeom prst="rect">
            <a:avLst/>
          </a:prstGeom>
          <a:noFill/>
          <a:ln w="0">
            <a:noFill/>
          </a:ln>
        </p:spPr>
        <p:txBody>
          <a:bodyPr lIns="91440" rIns="91440" tIns="91440" bIns="91440" anchor="ctr">
            <a:noAutofit/>
          </a:bodyPr>
          <a:p>
            <a:pPr indent="0">
              <a:lnSpc>
                <a:spcPct val="100000"/>
              </a:lnSpc>
              <a:buNone/>
            </a:pPr>
            <a:r>
              <a:rPr b="0" lang="fr-FR" sz="3500" spc="-1" strike="noStrike">
                <a:solidFill>
                  <a:schemeClr val="dk1"/>
                </a:solidFill>
                <a:latin typeface="Unbounded Medium"/>
                <a:ea typeface="Unbounded Medium"/>
              </a:rPr>
              <a:t>xx%</a:t>
            </a:r>
            <a:endParaRPr b="0" lang="fr-FR" sz="3500" spc="-1" strike="noStrike">
              <a:solidFill>
                <a:schemeClr val="dk1"/>
              </a:solidFill>
              <a:latin typeface="Arial"/>
            </a:endParaRPr>
          </a:p>
        </p:txBody>
      </p:sp>
      <p:sp>
        <p:nvSpPr>
          <p:cNvPr id="48" name="Google Shape;17;p3"/>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49" name="PlaceHolder 3"/>
          <p:cNvSpPr>
            <a:spLocks noGrp="1"/>
          </p:cNvSpPr>
          <p:nvPr>
            <p:ph type="body"/>
          </p:nvPr>
        </p:nvSpPr>
        <p:spPr>
          <a:xfrm>
            <a:off x="5716080" y="0"/>
            <a:ext cx="3427920" cy="3988440"/>
          </a:xfrm>
          <a:prstGeom prst="rect">
            <a:avLst/>
          </a:prstGeom>
          <a:noFill/>
          <a:ln w="0">
            <a:noFill/>
          </a:ln>
        </p:spPr>
        <p:txBody>
          <a:bodyPr lIns="90000" rIns="90000" tIns="45000" bIns="45000" anchor="t">
            <a:normAutofit fontScale="87222" lnSpcReduction="10000"/>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0" name="Google Shape;120;p21"/>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52" name="PlaceHolder 2"/>
          <p:cNvSpPr>
            <a:spLocks noGrp="1"/>
          </p:cNvSpPr>
          <p:nvPr>
            <p:ph type="body"/>
          </p:nvPr>
        </p:nvSpPr>
        <p:spPr>
          <a:xfrm>
            <a:off x="720000" y="1152360"/>
            <a:ext cx="770364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
        <p:nvSpPr>
          <p:cNvPr id="53" name="Google Shape;22;p4"/>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6" name="PlaceHolder 1"/>
          <p:cNvSpPr>
            <a:spLocks noGrp="1"/>
          </p:cNvSpPr>
          <p:nvPr>
            <p:ph type="body"/>
          </p:nvPr>
        </p:nvSpPr>
        <p:spPr>
          <a:xfrm>
            <a:off x="360" y="943560"/>
            <a:ext cx="9143640" cy="2488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57" name="PlaceHolder 2"/>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58" name="Google Shape;30;p5"/>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28600" y="228600"/>
            <a:ext cx="77036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63" name="Google Shape;33;p6"/>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66"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67"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fontScale="93333"/>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68" name="Google Shape;38;p7"/>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
        <p:nvSpPr>
          <p:cNvPr id="70" name="Google Shape;41;p8"/>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72" name="Google Shape;46;p9"/>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100000"/>
              </a:lnSpc>
              <a:buNone/>
            </a:pPr>
            <a:r>
              <a:rPr b="0" lang="fr-FR" sz="6000" spc="-1" strike="noStrike">
                <a:solidFill>
                  <a:schemeClr val="dk1"/>
                </a:solidFill>
                <a:latin typeface="Unbounded Medium"/>
                <a:ea typeface="Unbounded Medium"/>
              </a:rPr>
              <a:t>xx%</a:t>
            </a:r>
            <a:endParaRPr b="0" lang="fr-FR" sz="6000" spc="-1" strike="noStrike">
              <a:solidFill>
                <a:schemeClr val="dk1"/>
              </a:solidFill>
              <a:latin typeface="Arial"/>
            </a:endParaRPr>
          </a:p>
        </p:txBody>
      </p:sp>
      <p:sp>
        <p:nvSpPr>
          <p:cNvPr id="6" name="Google Shape;53;p11"/>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3"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74" name="PlaceHolder 2"/>
          <p:cNvSpPr>
            <a:spLocks noGrp="1"/>
          </p:cNvSpPr>
          <p:nvPr>
            <p:ph type="title"/>
          </p:nvPr>
        </p:nvSpPr>
        <p:spPr>
          <a:xfrm>
            <a:off x="228600" y="4549680"/>
            <a:ext cx="3658320" cy="365040"/>
          </a:xfrm>
          <a:prstGeom prst="rect">
            <a:avLst/>
          </a:prstGeom>
          <a:solidFill>
            <a:schemeClr val="dk1"/>
          </a:solidFill>
          <a:ln w="0">
            <a:noFill/>
          </a:ln>
        </p:spPr>
        <p:txBody>
          <a:bodyPr lIns="91440" rIns="91440" tIns="91440" bIns="91440" anchor="t">
            <a:noAutofit/>
          </a:bodyPr>
          <a:p>
            <a:pPr indent="0">
              <a:buNone/>
            </a:pPr>
            <a:r>
              <a:rPr b="0" lang="fr-FR" sz="1000" spc="-1" strike="noStrike">
                <a:solidFill>
                  <a:schemeClr val="dk1"/>
                </a:solidFill>
                <a:latin typeface="Arial"/>
              </a:rPr>
              <a:t>Click to edit the title text format</a:t>
            </a:r>
            <a:endParaRPr b="0" lang="fr-FR" sz="1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5" name="Google Shape;126;p24"/>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6"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77" name="Google Shape;129;p25"/>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78"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
        <p:nvSpPr>
          <p:cNvPr id="79"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pc="-1" strike="noStrike">
                <a:solidFill>
                  <a:schemeClr val="dk1"/>
                </a:solidFill>
                <a:latin typeface="Arial"/>
              </a:rPr>
              <a:t>Click to edit the title text format</a:t>
            </a:r>
            <a:endParaRPr b="0" lang="fr-FR" sz="2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 name="Google Shape;56;p13"/>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8" name="PlaceHolder 1"/>
          <p:cNvSpPr>
            <a:spLocks noGrp="1"/>
          </p:cNvSpPr>
          <p:nvPr>
            <p:ph type="body"/>
          </p:nvPr>
        </p:nvSpPr>
        <p:spPr>
          <a:xfrm>
            <a:off x="5721840" y="0"/>
            <a:ext cx="3427920" cy="5143320"/>
          </a:xfrm>
          <a:prstGeom prst="rect">
            <a:avLst/>
          </a:prstGeom>
          <a:noFill/>
          <a:ln w="0">
            <a:noFill/>
          </a:ln>
        </p:spPr>
        <p:txBody>
          <a:bodyPr lIns="90000" rIns="90000" tIns="45000" bIns="45000" anchor="t">
            <a:normAutofit fontScale="93333"/>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9" name="PlaceHolder 2"/>
          <p:cNvSpPr>
            <a:spLocks noGrp="1"/>
          </p:cNvSpPr>
          <p:nvPr>
            <p:ph type="title"/>
          </p:nvPr>
        </p:nvSpPr>
        <p:spPr>
          <a:xfrm>
            <a:off x="228600" y="221040"/>
            <a:ext cx="5492880" cy="572400"/>
          </a:xfrm>
          <a:prstGeom prst="rect">
            <a:avLst/>
          </a:prstGeom>
          <a:noFill/>
          <a:ln w="0">
            <a:noFill/>
          </a:ln>
        </p:spPr>
        <p:txBody>
          <a:bodyPr lIns="91440" rIns="91440" tIns="91440" bIns="91440" anchor="t">
            <a:noAutofit/>
          </a:bodyPr>
          <a:p>
            <a:pPr indent="0">
              <a:buNone/>
            </a:pPr>
            <a:r>
              <a:rPr b="0" lang="fr-FR" sz="3500" spc="-1" strike="noStrike">
                <a:solidFill>
                  <a:schemeClr val="dk1"/>
                </a:solidFill>
                <a:latin typeface="Arial"/>
              </a:rPr>
              <a:t>Click to edit the title text format</a:t>
            </a:r>
            <a:endParaRPr b="0" lang="fr-FR" sz="3500" spc="-1" strike="noStrike">
              <a:solidFill>
                <a:schemeClr val="dk1"/>
              </a:solidFill>
              <a:latin typeface="Arial"/>
            </a:endParaRPr>
          </a:p>
        </p:txBody>
      </p:sp>
      <p:sp>
        <p:nvSpPr>
          <p:cNvPr id="10" name="PlaceHolder 3"/>
          <p:cNvSpPr>
            <a:spLocks noGrp="1"/>
          </p:cNvSpPr>
          <p:nvPr>
            <p:ph type="title"/>
          </p:nvPr>
        </p:nvSpPr>
        <p:spPr>
          <a:xfrm>
            <a:off x="228600" y="1454040"/>
            <a:ext cx="1085400" cy="430560"/>
          </a:xfrm>
          <a:prstGeom prst="rect">
            <a:avLst/>
          </a:prstGeom>
          <a:noFill/>
          <a:ln w="0">
            <a:noFill/>
          </a:ln>
        </p:spPr>
        <p:txBody>
          <a:bodyPr lIns="91440" rIns="91440" tIns="91440" bIns="91440" anchor="b">
            <a:noAutofit/>
          </a:bodyPr>
          <a:p>
            <a:pPr indent="0">
              <a:lnSpc>
                <a:spcPct val="100000"/>
              </a:lnSpc>
              <a:buNone/>
            </a:pPr>
            <a:r>
              <a:rPr b="0" lang="fr-FR" sz="2500" spc="-1" strike="noStrike">
                <a:solidFill>
                  <a:schemeClr val="dk1"/>
                </a:solidFill>
                <a:latin typeface="Unbounded Medium"/>
                <a:ea typeface="Unbounded Medium"/>
              </a:rPr>
              <a:t>xx%</a:t>
            </a:r>
            <a:endParaRPr b="0" lang="fr-FR" sz="2500" spc="-1" strike="noStrike">
              <a:solidFill>
                <a:schemeClr val="dk1"/>
              </a:solidFill>
              <a:latin typeface="Arial"/>
            </a:endParaRPr>
          </a:p>
        </p:txBody>
      </p:sp>
      <p:sp>
        <p:nvSpPr>
          <p:cNvPr id="11" name="PlaceHolder 4"/>
          <p:cNvSpPr>
            <a:spLocks noGrp="1"/>
          </p:cNvSpPr>
          <p:nvPr>
            <p:ph type="title"/>
          </p:nvPr>
        </p:nvSpPr>
        <p:spPr>
          <a:xfrm>
            <a:off x="2886840" y="1454040"/>
            <a:ext cx="1085400" cy="430560"/>
          </a:xfrm>
          <a:prstGeom prst="rect">
            <a:avLst/>
          </a:prstGeom>
          <a:noFill/>
          <a:ln w="0">
            <a:noFill/>
          </a:ln>
        </p:spPr>
        <p:txBody>
          <a:bodyPr lIns="91440" rIns="91440" tIns="91440" bIns="91440" anchor="b">
            <a:noAutofit/>
          </a:bodyPr>
          <a:p>
            <a:pPr indent="0">
              <a:lnSpc>
                <a:spcPct val="100000"/>
              </a:lnSpc>
              <a:buNone/>
            </a:pPr>
            <a:r>
              <a:rPr b="0" lang="fr-FR" sz="2500" spc="-1" strike="noStrike">
                <a:solidFill>
                  <a:schemeClr val="dk1"/>
                </a:solidFill>
                <a:latin typeface="Unbounded Medium"/>
                <a:ea typeface="Unbounded Medium"/>
              </a:rPr>
              <a:t>xx%</a:t>
            </a:r>
            <a:endParaRPr b="0" lang="fr-FR" sz="2500" spc="-1" strike="noStrike">
              <a:solidFill>
                <a:schemeClr val="dk1"/>
              </a:solidFill>
              <a:latin typeface="Arial"/>
            </a:endParaRPr>
          </a:p>
        </p:txBody>
      </p:sp>
      <p:sp>
        <p:nvSpPr>
          <p:cNvPr id="12" name="PlaceHolder 5"/>
          <p:cNvSpPr>
            <a:spLocks noGrp="1"/>
          </p:cNvSpPr>
          <p:nvPr>
            <p:ph type="title"/>
          </p:nvPr>
        </p:nvSpPr>
        <p:spPr>
          <a:xfrm>
            <a:off x="228600" y="2717280"/>
            <a:ext cx="1085400" cy="430560"/>
          </a:xfrm>
          <a:prstGeom prst="rect">
            <a:avLst/>
          </a:prstGeom>
          <a:noFill/>
          <a:ln w="0">
            <a:noFill/>
          </a:ln>
        </p:spPr>
        <p:txBody>
          <a:bodyPr lIns="91440" rIns="91440" tIns="91440" bIns="91440" anchor="b">
            <a:noAutofit/>
          </a:bodyPr>
          <a:p>
            <a:pPr indent="0">
              <a:lnSpc>
                <a:spcPct val="100000"/>
              </a:lnSpc>
              <a:buNone/>
            </a:pPr>
            <a:r>
              <a:rPr b="0" lang="fr-FR" sz="2500" spc="-1" strike="noStrike">
                <a:solidFill>
                  <a:schemeClr val="dk1"/>
                </a:solidFill>
                <a:latin typeface="Unbounded Medium"/>
                <a:ea typeface="Unbounded Medium"/>
              </a:rPr>
              <a:t>xx%</a:t>
            </a:r>
            <a:endParaRPr b="0" lang="fr-FR" sz="2500" spc="-1" strike="noStrike">
              <a:solidFill>
                <a:schemeClr val="dk1"/>
              </a:solidFill>
              <a:latin typeface="Arial"/>
            </a:endParaRPr>
          </a:p>
        </p:txBody>
      </p:sp>
      <p:sp>
        <p:nvSpPr>
          <p:cNvPr id="13" name="PlaceHolder 6"/>
          <p:cNvSpPr>
            <a:spLocks noGrp="1"/>
          </p:cNvSpPr>
          <p:nvPr>
            <p:ph type="title"/>
          </p:nvPr>
        </p:nvSpPr>
        <p:spPr>
          <a:xfrm>
            <a:off x="2886840" y="2717280"/>
            <a:ext cx="1085400" cy="430560"/>
          </a:xfrm>
          <a:prstGeom prst="rect">
            <a:avLst/>
          </a:prstGeom>
          <a:noFill/>
          <a:ln w="0">
            <a:noFill/>
          </a:ln>
        </p:spPr>
        <p:txBody>
          <a:bodyPr lIns="91440" rIns="91440" tIns="91440" bIns="91440" anchor="b">
            <a:noAutofit/>
          </a:bodyPr>
          <a:p>
            <a:pPr indent="0">
              <a:lnSpc>
                <a:spcPct val="100000"/>
              </a:lnSpc>
              <a:buNone/>
            </a:pPr>
            <a:r>
              <a:rPr b="0" lang="fr-FR" sz="2500" spc="-1" strike="noStrike">
                <a:solidFill>
                  <a:schemeClr val="dk1"/>
                </a:solidFill>
                <a:latin typeface="Unbounded Medium"/>
                <a:ea typeface="Unbounded Medium"/>
              </a:rPr>
              <a:t>xx%</a:t>
            </a:r>
            <a:endParaRPr b="0" lang="fr-FR" sz="2500" spc="-1" strike="noStrike">
              <a:solidFill>
                <a:schemeClr val="dk1"/>
              </a:solidFill>
              <a:latin typeface="Arial"/>
            </a:endParaRPr>
          </a:p>
        </p:txBody>
      </p:sp>
      <p:sp>
        <p:nvSpPr>
          <p:cNvPr id="14" name="PlaceHolder 7"/>
          <p:cNvSpPr>
            <a:spLocks noGrp="1"/>
          </p:cNvSpPr>
          <p:nvPr>
            <p:ph type="title"/>
          </p:nvPr>
        </p:nvSpPr>
        <p:spPr>
          <a:xfrm>
            <a:off x="228600" y="3980160"/>
            <a:ext cx="1085400" cy="430560"/>
          </a:xfrm>
          <a:prstGeom prst="rect">
            <a:avLst/>
          </a:prstGeom>
          <a:noFill/>
          <a:ln w="0">
            <a:noFill/>
          </a:ln>
        </p:spPr>
        <p:txBody>
          <a:bodyPr lIns="91440" rIns="91440" tIns="91440" bIns="91440" anchor="b">
            <a:noAutofit/>
          </a:bodyPr>
          <a:p>
            <a:pPr indent="0">
              <a:lnSpc>
                <a:spcPct val="100000"/>
              </a:lnSpc>
              <a:buNone/>
            </a:pPr>
            <a:r>
              <a:rPr b="0" lang="fr-FR" sz="2500" spc="-1" strike="noStrike">
                <a:solidFill>
                  <a:schemeClr val="dk1"/>
                </a:solidFill>
                <a:latin typeface="Unbounded Medium"/>
                <a:ea typeface="Unbounded Medium"/>
              </a:rPr>
              <a:t>xx%</a:t>
            </a:r>
            <a:endParaRPr b="0" lang="fr-FR" sz="2500" spc="-1" strike="noStrike">
              <a:solidFill>
                <a:schemeClr val="dk1"/>
              </a:solidFill>
              <a:latin typeface="Arial"/>
            </a:endParaRPr>
          </a:p>
        </p:txBody>
      </p:sp>
      <p:sp>
        <p:nvSpPr>
          <p:cNvPr id="15" name="PlaceHolder 8"/>
          <p:cNvSpPr>
            <a:spLocks noGrp="1"/>
          </p:cNvSpPr>
          <p:nvPr>
            <p:ph type="title"/>
          </p:nvPr>
        </p:nvSpPr>
        <p:spPr>
          <a:xfrm>
            <a:off x="2886840" y="3980160"/>
            <a:ext cx="1085400" cy="430560"/>
          </a:xfrm>
          <a:prstGeom prst="rect">
            <a:avLst/>
          </a:prstGeom>
          <a:noFill/>
          <a:ln w="0">
            <a:noFill/>
          </a:ln>
        </p:spPr>
        <p:txBody>
          <a:bodyPr lIns="91440" rIns="91440" tIns="91440" bIns="91440" anchor="b">
            <a:noAutofit/>
          </a:bodyPr>
          <a:p>
            <a:pPr indent="0">
              <a:lnSpc>
                <a:spcPct val="100000"/>
              </a:lnSpc>
              <a:buNone/>
            </a:pPr>
            <a:r>
              <a:rPr b="0" lang="fr-FR" sz="2500" spc="-1" strike="noStrike">
                <a:solidFill>
                  <a:schemeClr val="dk1"/>
                </a:solidFill>
                <a:latin typeface="Unbounded Medium"/>
                <a:ea typeface="Unbounded Medium"/>
              </a:rPr>
              <a:t>xx%</a:t>
            </a:r>
            <a:endParaRPr b="0" lang="fr-FR" sz="25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228600" y="393480"/>
            <a:ext cx="3453120" cy="2715120"/>
          </a:xfrm>
          <a:prstGeom prst="rect">
            <a:avLst/>
          </a:prstGeom>
          <a:noFill/>
          <a:ln w="0">
            <a:noFill/>
          </a:ln>
        </p:spPr>
        <p:txBody>
          <a:bodyPr lIns="91440" rIns="91440" tIns="91440" bIns="91440" anchor="t">
            <a:noAutofit/>
          </a:bodyPr>
          <a:p>
            <a:pPr indent="0">
              <a:buNone/>
            </a:pPr>
            <a:r>
              <a:rPr b="0" lang="fr-FR" sz="3200" spc="-1" strike="noStrike">
                <a:solidFill>
                  <a:schemeClr val="dk1"/>
                </a:solidFill>
                <a:latin typeface="Arial"/>
              </a:rPr>
              <a:t>Click to edit the title text format</a:t>
            </a:r>
            <a:endParaRPr b="0" lang="fr-FR" sz="3200" spc="-1" strike="noStrike">
              <a:solidFill>
                <a:schemeClr val="dk1"/>
              </a:solidFill>
              <a:latin typeface="Arial"/>
            </a:endParaRPr>
          </a:p>
        </p:txBody>
      </p:sp>
      <p:sp>
        <p:nvSpPr>
          <p:cNvPr id="17" name="Google Shape;74;p14"/>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1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3710160" y="422640"/>
            <a:ext cx="5204520" cy="1932120"/>
          </a:xfrm>
          <a:prstGeom prst="rect">
            <a:avLst/>
          </a:prstGeom>
          <a:noFill/>
          <a:ln w="0">
            <a:noFill/>
          </a:ln>
        </p:spPr>
        <p:txBody>
          <a:bodyPr lIns="91440" rIns="91440" tIns="91440" bIns="91440" anchor="b">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20" name="PlaceHolder 2"/>
          <p:cNvSpPr>
            <a:spLocks noGrp="1"/>
          </p:cNvSpPr>
          <p:nvPr>
            <p:ph type="body"/>
          </p:nvPr>
        </p:nvSpPr>
        <p:spPr>
          <a:xfrm>
            <a:off x="3710520" y="2355480"/>
            <a:ext cx="5204520" cy="232236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21" name="PlaceHolder 3"/>
          <p:cNvSpPr>
            <a:spLocks noGrp="1"/>
          </p:cNvSpPr>
          <p:nvPr>
            <p:ph type="body"/>
          </p:nvPr>
        </p:nvSpPr>
        <p:spPr>
          <a:xfrm>
            <a:off x="0" y="0"/>
            <a:ext cx="3427920" cy="5143320"/>
          </a:xfrm>
          <a:prstGeom prst="rect">
            <a:avLst/>
          </a:prstGeom>
          <a:noFill/>
          <a:ln w="0">
            <a:noFill/>
          </a:ln>
        </p:spPr>
        <p:txBody>
          <a:bodyPr lIns="90000" rIns="90000" tIns="45000" bIns="45000" anchor="t">
            <a:normAutofit fontScale="93333"/>
          </a:bodyPr>
          <a:p>
            <a:pPr marL="432000" indent="-324000">
              <a:spcBef>
                <a:spcPts val="1417"/>
              </a:spcBef>
              <a:buClr>
                <a:srgbClr val="000000"/>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
        <p:nvSpPr>
          <p:cNvPr id="22" name="Google Shape;79;p15"/>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28600" y="4342320"/>
            <a:ext cx="363960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24" name="Google Shape;82;p16"/>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3308760" y="3057120"/>
            <a:ext cx="2525040" cy="310320"/>
          </a:xfrm>
          <a:prstGeom prst="rect">
            <a:avLst/>
          </a:prstGeom>
          <a:noFill/>
          <a:ln w="0">
            <a:noFill/>
          </a:ln>
        </p:spPr>
        <p:txBody>
          <a:bodyPr lIns="91440" rIns="91440" tIns="91440" bIns="91440" anchor="ctr">
            <a:noAutofit/>
          </a:bodyPr>
          <a:p>
            <a:pPr indent="0">
              <a:lnSpc>
                <a:spcPct val="100000"/>
              </a:lnSpc>
              <a:buNone/>
            </a:pPr>
            <a:r>
              <a:rPr b="0" lang="fr-FR" sz="2000" spc="-1" strike="noStrike">
                <a:solidFill>
                  <a:schemeClr val="dk1"/>
                </a:solidFill>
                <a:latin typeface="Unbounded Medium"/>
                <a:ea typeface="Unbounded Medium"/>
              </a:rPr>
              <a:t>xx%</a:t>
            </a:r>
            <a:endParaRPr b="0" lang="fr-FR" sz="2000" spc="-1" strike="noStrike">
              <a:solidFill>
                <a:schemeClr val="dk1"/>
              </a:solidFill>
              <a:latin typeface="Arial"/>
            </a:endParaRPr>
          </a:p>
        </p:txBody>
      </p:sp>
      <p:sp>
        <p:nvSpPr>
          <p:cNvPr id="26" name="PlaceHolder 2"/>
          <p:cNvSpPr>
            <a:spLocks noGrp="1"/>
          </p:cNvSpPr>
          <p:nvPr>
            <p:ph type="title"/>
          </p:nvPr>
        </p:nvSpPr>
        <p:spPr>
          <a:xfrm>
            <a:off x="243360" y="3057120"/>
            <a:ext cx="2525040" cy="310320"/>
          </a:xfrm>
          <a:prstGeom prst="rect">
            <a:avLst/>
          </a:prstGeom>
          <a:noFill/>
          <a:ln w="0">
            <a:noFill/>
          </a:ln>
        </p:spPr>
        <p:txBody>
          <a:bodyPr lIns="91440" rIns="91440" tIns="91440" bIns="91440" anchor="ctr">
            <a:noAutofit/>
          </a:bodyPr>
          <a:p>
            <a:pPr indent="0">
              <a:lnSpc>
                <a:spcPct val="100000"/>
              </a:lnSpc>
              <a:buNone/>
            </a:pPr>
            <a:r>
              <a:rPr b="0" lang="fr-FR" sz="2000" spc="-1" strike="noStrike">
                <a:solidFill>
                  <a:schemeClr val="dk1"/>
                </a:solidFill>
                <a:latin typeface="Unbounded Medium"/>
                <a:ea typeface="Unbounded Medium"/>
              </a:rPr>
              <a:t>xx%</a:t>
            </a:r>
            <a:endParaRPr b="0" lang="fr-FR" sz="2000" spc="-1" strike="noStrike">
              <a:solidFill>
                <a:schemeClr val="dk1"/>
              </a:solidFill>
              <a:latin typeface="Arial"/>
            </a:endParaRPr>
          </a:p>
        </p:txBody>
      </p:sp>
      <p:sp>
        <p:nvSpPr>
          <p:cNvPr id="27" name="PlaceHolder 3"/>
          <p:cNvSpPr>
            <a:spLocks noGrp="1"/>
          </p:cNvSpPr>
          <p:nvPr>
            <p:ph type="title"/>
          </p:nvPr>
        </p:nvSpPr>
        <p:spPr>
          <a:xfrm>
            <a:off x="6375240" y="3057120"/>
            <a:ext cx="2525040" cy="310320"/>
          </a:xfrm>
          <a:prstGeom prst="rect">
            <a:avLst/>
          </a:prstGeom>
          <a:noFill/>
          <a:ln w="0">
            <a:noFill/>
          </a:ln>
        </p:spPr>
        <p:txBody>
          <a:bodyPr lIns="91440" rIns="91440" tIns="91440" bIns="91440" anchor="ctr">
            <a:noAutofit/>
          </a:bodyPr>
          <a:p>
            <a:pPr indent="0">
              <a:lnSpc>
                <a:spcPct val="100000"/>
              </a:lnSpc>
              <a:buNone/>
            </a:pPr>
            <a:r>
              <a:rPr b="0" lang="fr-FR" sz="2000" spc="-1" strike="noStrike">
                <a:solidFill>
                  <a:schemeClr val="dk1"/>
                </a:solidFill>
                <a:latin typeface="Unbounded Medium"/>
                <a:ea typeface="Unbounded Medium"/>
              </a:rPr>
              <a:t>xx%</a:t>
            </a:r>
            <a:endParaRPr b="0" lang="fr-FR" sz="2000" spc="-1" strike="noStrike">
              <a:solidFill>
                <a:schemeClr val="dk1"/>
              </a:solidFill>
              <a:latin typeface="Arial"/>
            </a:endParaRPr>
          </a:p>
        </p:txBody>
      </p:sp>
      <p:sp>
        <p:nvSpPr>
          <p:cNvPr id="28" name="PlaceHolder 4"/>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29" name="Google Shape;91;p17"/>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228600" y="228600"/>
            <a:ext cx="7703640" cy="572400"/>
          </a:xfrm>
          <a:prstGeom prst="rect">
            <a:avLst/>
          </a:prstGeom>
          <a:noFill/>
          <a:ln w="0">
            <a:noFill/>
          </a:ln>
        </p:spPr>
        <p:txBody>
          <a:bodyPr lIns="91440" rIns="91440" tIns="91440" bIns="91440" anchor="t">
            <a:noAutofit/>
          </a:bodyPr>
          <a:p>
            <a:pPr indent="0">
              <a:buNone/>
            </a:pPr>
            <a:r>
              <a:rPr b="0" lang="fr-FR" sz="2600" spc="-1" strike="noStrike">
                <a:solidFill>
                  <a:schemeClr val="dk1"/>
                </a:solidFill>
                <a:latin typeface="Arial"/>
              </a:rPr>
              <a:t>Click to edit the title text format</a:t>
            </a:r>
            <a:endParaRPr b="0" lang="fr-FR" sz="2600" spc="-1" strike="noStrike">
              <a:solidFill>
                <a:schemeClr val="dk1"/>
              </a:solidFill>
              <a:latin typeface="Arial"/>
            </a:endParaRPr>
          </a:p>
        </p:txBody>
      </p:sp>
      <p:sp>
        <p:nvSpPr>
          <p:cNvPr id="31" name="PlaceHolder 2"/>
          <p:cNvSpPr>
            <a:spLocks noGrp="1"/>
          </p:cNvSpPr>
          <p:nvPr>
            <p:ph type="title"/>
          </p:nvPr>
        </p:nvSpPr>
        <p:spPr>
          <a:xfrm>
            <a:off x="6534360" y="3912480"/>
            <a:ext cx="2380680" cy="310320"/>
          </a:xfrm>
          <a:prstGeom prst="rect">
            <a:avLst/>
          </a:prstGeom>
          <a:noFill/>
          <a:ln w="0">
            <a:noFill/>
          </a:ln>
        </p:spPr>
        <p:txBody>
          <a:bodyPr lIns="91440" rIns="91440" tIns="91440" bIns="91440" anchor="ctr">
            <a:noAutofit/>
          </a:bodyPr>
          <a:p>
            <a:pPr indent="0">
              <a:lnSpc>
                <a:spcPct val="100000"/>
              </a:lnSpc>
              <a:buNone/>
            </a:pPr>
            <a:r>
              <a:rPr b="0" lang="fr-FR" sz="2000" spc="-1" strike="noStrike">
                <a:solidFill>
                  <a:schemeClr val="dk1"/>
                </a:solidFill>
                <a:latin typeface="Unbounded Medium"/>
                <a:ea typeface="Unbounded Medium"/>
              </a:rPr>
              <a:t>xx%</a:t>
            </a:r>
            <a:endParaRPr b="0" lang="fr-FR" sz="2000" spc="-1" strike="noStrike">
              <a:solidFill>
                <a:schemeClr val="dk1"/>
              </a:solidFill>
              <a:latin typeface="Arial"/>
            </a:endParaRPr>
          </a:p>
        </p:txBody>
      </p:sp>
      <p:sp>
        <p:nvSpPr>
          <p:cNvPr id="32" name="PlaceHolder 3"/>
          <p:cNvSpPr>
            <a:spLocks noGrp="1"/>
          </p:cNvSpPr>
          <p:nvPr>
            <p:ph type="title"/>
          </p:nvPr>
        </p:nvSpPr>
        <p:spPr>
          <a:xfrm>
            <a:off x="6534360" y="2184480"/>
            <a:ext cx="2380680" cy="310320"/>
          </a:xfrm>
          <a:prstGeom prst="rect">
            <a:avLst/>
          </a:prstGeom>
          <a:noFill/>
          <a:ln w="0">
            <a:noFill/>
          </a:ln>
        </p:spPr>
        <p:txBody>
          <a:bodyPr lIns="91440" rIns="91440" tIns="91440" bIns="91440" anchor="ctr">
            <a:noAutofit/>
          </a:bodyPr>
          <a:p>
            <a:pPr indent="0">
              <a:lnSpc>
                <a:spcPct val="100000"/>
              </a:lnSpc>
              <a:buNone/>
            </a:pPr>
            <a:r>
              <a:rPr b="0" lang="fr-FR" sz="2000" spc="-1" strike="noStrike">
                <a:solidFill>
                  <a:schemeClr val="dk1"/>
                </a:solidFill>
                <a:latin typeface="Unbounded Medium"/>
                <a:ea typeface="Unbounded Medium"/>
              </a:rPr>
              <a:t>xx%</a:t>
            </a:r>
            <a:endParaRPr b="0" lang="fr-FR" sz="2000" spc="-1" strike="noStrike">
              <a:solidFill>
                <a:schemeClr val="dk1"/>
              </a:solidFill>
              <a:latin typeface="Arial"/>
            </a:endParaRPr>
          </a:p>
        </p:txBody>
      </p:sp>
      <p:sp>
        <p:nvSpPr>
          <p:cNvPr id="33" name="PlaceHolder 4"/>
          <p:cNvSpPr>
            <a:spLocks noGrp="1"/>
          </p:cNvSpPr>
          <p:nvPr>
            <p:ph type="title"/>
          </p:nvPr>
        </p:nvSpPr>
        <p:spPr>
          <a:xfrm>
            <a:off x="3383640" y="2184840"/>
            <a:ext cx="2376720" cy="310320"/>
          </a:xfrm>
          <a:prstGeom prst="rect">
            <a:avLst/>
          </a:prstGeom>
          <a:noFill/>
          <a:ln w="0">
            <a:noFill/>
          </a:ln>
        </p:spPr>
        <p:txBody>
          <a:bodyPr lIns="91440" rIns="91440" tIns="91440" bIns="91440" anchor="ctr">
            <a:noAutofit/>
          </a:bodyPr>
          <a:p>
            <a:pPr indent="0">
              <a:lnSpc>
                <a:spcPct val="100000"/>
              </a:lnSpc>
              <a:buNone/>
            </a:pPr>
            <a:r>
              <a:rPr b="0" lang="fr-FR" sz="2000" spc="-1" strike="noStrike">
                <a:solidFill>
                  <a:schemeClr val="dk1"/>
                </a:solidFill>
                <a:latin typeface="Unbounded Medium"/>
                <a:ea typeface="Unbounded Medium"/>
              </a:rPr>
              <a:t>xx%</a:t>
            </a:r>
            <a:endParaRPr b="0" lang="fr-FR" sz="2000" spc="-1" strike="noStrike">
              <a:solidFill>
                <a:schemeClr val="dk1"/>
              </a:solidFill>
              <a:latin typeface="Arial"/>
            </a:endParaRPr>
          </a:p>
        </p:txBody>
      </p:sp>
      <p:sp>
        <p:nvSpPr>
          <p:cNvPr id="34" name="PlaceHolder 5"/>
          <p:cNvSpPr>
            <a:spLocks noGrp="1"/>
          </p:cNvSpPr>
          <p:nvPr>
            <p:ph type="title"/>
          </p:nvPr>
        </p:nvSpPr>
        <p:spPr>
          <a:xfrm>
            <a:off x="3381480" y="3912480"/>
            <a:ext cx="2380680" cy="310320"/>
          </a:xfrm>
          <a:prstGeom prst="rect">
            <a:avLst/>
          </a:prstGeom>
          <a:noFill/>
          <a:ln w="0">
            <a:noFill/>
          </a:ln>
        </p:spPr>
        <p:txBody>
          <a:bodyPr lIns="91440" rIns="91440" tIns="91440" bIns="91440" anchor="ctr">
            <a:noAutofit/>
          </a:bodyPr>
          <a:p>
            <a:pPr indent="0">
              <a:lnSpc>
                <a:spcPct val="100000"/>
              </a:lnSpc>
              <a:buNone/>
            </a:pPr>
            <a:r>
              <a:rPr b="0" lang="fr-FR" sz="2000" spc="-1" strike="noStrike">
                <a:solidFill>
                  <a:schemeClr val="dk1"/>
                </a:solidFill>
                <a:latin typeface="Unbounded Medium"/>
                <a:ea typeface="Unbounded Medium"/>
              </a:rPr>
              <a:t>xx%</a:t>
            </a:r>
            <a:endParaRPr b="0" lang="fr-FR" sz="2000" spc="-1" strike="noStrike">
              <a:solidFill>
                <a:schemeClr val="dk1"/>
              </a:solidFill>
              <a:latin typeface="Arial"/>
            </a:endParaRPr>
          </a:p>
        </p:txBody>
      </p:sp>
      <p:sp>
        <p:nvSpPr>
          <p:cNvPr id="35" name="PlaceHolder 6"/>
          <p:cNvSpPr>
            <a:spLocks noGrp="1"/>
          </p:cNvSpPr>
          <p:nvPr>
            <p:ph type="title"/>
          </p:nvPr>
        </p:nvSpPr>
        <p:spPr>
          <a:xfrm>
            <a:off x="228600" y="2184480"/>
            <a:ext cx="2380680" cy="310320"/>
          </a:xfrm>
          <a:prstGeom prst="rect">
            <a:avLst/>
          </a:prstGeom>
          <a:noFill/>
          <a:ln w="0">
            <a:noFill/>
          </a:ln>
        </p:spPr>
        <p:txBody>
          <a:bodyPr lIns="91440" rIns="91440" tIns="91440" bIns="91440" anchor="ctr">
            <a:noAutofit/>
          </a:bodyPr>
          <a:p>
            <a:pPr indent="0">
              <a:lnSpc>
                <a:spcPct val="100000"/>
              </a:lnSpc>
              <a:buNone/>
            </a:pPr>
            <a:r>
              <a:rPr b="0" lang="fr-FR" sz="2000" spc="-1" strike="noStrike">
                <a:solidFill>
                  <a:schemeClr val="dk1"/>
                </a:solidFill>
                <a:latin typeface="Unbounded Medium"/>
                <a:ea typeface="Unbounded Medium"/>
              </a:rPr>
              <a:t>xx%</a:t>
            </a:r>
            <a:endParaRPr b="0" lang="fr-FR" sz="2000" spc="-1" strike="noStrike">
              <a:solidFill>
                <a:schemeClr val="dk1"/>
              </a:solidFill>
              <a:latin typeface="Arial"/>
            </a:endParaRPr>
          </a:p>
        </p:txBody>
      </p:sp>
      <p:sp>
        <p:nvSpPr>
          <p:cNvPr id="36" name="PlaceHolder 7"/>
          <p:cNvSpPr>
            <a:spLocks noGrp="1"/>
          </p:cNvSpPr>
          <p:nvPr>
            <p:ph type="title"/>
          </p:nvPr>
        </p:nvSpPr>
        <p:spPr>
          <a:xfrm>
            <a:off x="228600" y="3912480"/>
            <a:ext cx="2380680" cy="310320"/>
          </a:xfrm>
          <a:prstGeom prst="rect">
            <a:avLst/>
          </a:prstGeom>
          <a:noFill/>
          <a:ln w="0">
            <a:noFill/>
          </a:ln>
        </p:spPr>
        <p:txBody>
          <a:bodyPr lIns="91440" rIns="91440" tIns="91440" bIns="91440" anchor="ctr">
            <a:noAutofit/>
          </a:bodyPr>
          <a:p>
            <a:pPr indent="0">
              <a:lnSpc>
                <a:spcPct val="100000"/>
              </a:lnSpc>
              <a:buNone/>
            </a:pPr>
            <a:r>
              <a:rPr b="0" lang="fr-FR" sz="2000" spc="-1" strike="noStrike">
                <a:solidFill>
                  <a:schemeClr val="dk1"/>
                </a:solidFill>
                <a:latin typeface="Unbounded Medium"/>
                <a:ea typeface="Unbounded Medium"/>
              </a:rPr>
              <a:t>xx%</a:t>
            </a:r>
            <a:endParaRPr b="0" lang="fr-FR" sz="2000" spc="-1" strike="noStrike">
              <a:solidFill>
                <a:schemeClr val="dk1"/>
              </a:solidFill>
              <a:latin typeface="Arial"/>
            </a:endParaRPr>
          </a:p>
        </p:txBody>
      </p:sp>
      <p:sp>
        <p:nvSpPr>
          <p:cNvPr id="37" name="Google Shape;106;p18"/>
          <p:cNvSpPr/>
          <p:nvPr/>
        </p:nvSpPr>
        <p:spPr>
          <a:xfrm flipH="1" rot="10800000">
            <a:off x="-61560" y="-45360"/>
            <a:ext cx="9273600" cy="118080"/>
          </a:xfrm>
          <a:prstGeom prst="rect">
            <a:avLst/>
          </a:prstGeom>
          <a:solidFill>
            <a:schemeClr val="dk2"/>
          </a:solidFill>
          <a:ln w="0">
            <a:noFill/>
          </a:ln>
        </p:spPr>
        <p:style>
          <a:lnRef idx="0"/>
          <a:fillRef idx="0"/>
          <a:effectRef idx="0"/>
          <a:fontRef idx="minor"/>
        </p:style>
        <p:txBody>
          <a:bodyPr tIns="59040" bIns="59040" anchor="ctr">
            <a:noAutofit/>
          </a:bodyPr>
          <a:p>
            <a:pPr algn="ctr" defTabSz="914400">
              <a:lnSpc>
                <a:spcPct val="100000"/>
              </a:lnSpc>
              <a:tabLst>
                <a:tab algn="l" pos="0"/>
              </a:tabLst>
            </a:pPr>
            <a:endParaRPr b="0" lang="en-US" sz="1800" spc="-1" strike="noStrike">
              <a:solidFill>
                <a:srgbClr val="000000"/>
              </a:solidFill>
              <a:latin typeface="OpenSymbo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Google Shape;136;p26" descr=""/>
          <p:cNvPicPr/>
          <p:nvPr/>
        </p:nvPicPr>
        <p:blipFill>
          <a:blip r:embed="rId1"/>
          <a:srcRect l="0" t="35050" r="2722" b="17555"/>
          <a:stretch/>
        </p:blipFill>
        <p:spPr>
          <a:xfrm flipH="1">
            <a:off x="360" y="2655000"/>
            <a:ext cx="9143640" cy="2488320"/>
          </a:xfrm>
          <a:prstGeom prst="rect">
            <a:avLst/>
          </a:prstGeom>
          <a:ln w="0">
            <a:noFill/>
          </a:ln>
        </p:spPr>
      </p:pic>
      <p:sp>
        <p:nvSpPr>
          <p:cNvPr id="81" name="PlaceHolder 1"/>
          <p:cNvSpPr>
            <a:spLocks noGrp="1"/>
          </p:cNvSpPr>
          <p:nvPr>
            <p:ph type="title"/>
          </p:nvPr>
        </p:nvSpPr>
        <p:spPr>
          <a:xfrm>
            <a:off x="228600" y="266760"/>
            <a:ext cx="6438600" cy="2066400"/>
          </a:xfrm>
          <a:prstGeom prst="rect">
            <a:avLst/>
          </a:prstGeom>
          <a:noFill/>
          <a:ln w="0">
            <a:noFill/>
          </a:ln>
        </p:spPr>
        <p:txBody>
          <a:bodyPr lIns="91440" rIns="91440" tIns="91440" bIns="91440" anchor="b">
            <a:normAutofit/>
          </a:bodyPr>
          <a:p>
            <a:pPr indent="0">
              <a:buNone/>
            </a:pPr>
            <a:endParaRPr b="0" lang="fr-FR" sz="5500" spc="-1" strike="noStrike">
              <a:solidFill>
                <a:schemeClr val="dk1"/>
              </a:solidFill>
              <a:latin typeface="Unbounded Medium"/>
              <a:ea typeface="Unbounded Medium"/>
            </a:endParaRPr>
          </a:p>
        </p:txBody>
      </p:sp>
      <p:sp>
        <p:nvSpPr>
          <p:cNvPr id="82" name="PlaceHolder 2"/>
          <p:cNvSpPr>
            <a:spLocks noGrp="1"/>
          </p:cNvSpPr>
          <p:nvPr>
            <p:ph type="subTitle"/>
          </p:nvPr>
        </p:nvSpPr>
        <p:spPr>
          <a:xfrm>
            <a:off x="6667560" y="361800"/>
            <a:ext cx="2247480" cy="119016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1600" spc="-1" strike="noStrike">
                <a:solidFill>
                  <a:schemeClr val="dk1"/>
                </a:solidFill>
                <a:latin typeface="Hanken Grotesk"/>
                <a:ea typeface="Hanken Grotesk"/>
              </a:rPr>
              <a:t>Cargill Sales Analysis: Exploratory Data Analysis</a:t>
            </a:r>
            <a:endParaRPr b="0" lang="en-US" sz="16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228600" y="390600"/>
            <a:ext cx="3457080" cy="271440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Unbounded Medium"/>
                <a:ea typeface="Unbounded Medium"/>
              </a:rPr>
              <a:t>Product profitability impacts</a:t>
            </a:r>
            <a:endParaRPr b="0" lang="fr-FR" sz="3200" spc="-1" strike="noStrike">
              <a:solidFill>
                <a:schemeClr val="dk1"/>
              </a:solidFill>
              <a:latin typeface="Arial"/>
            </a:endParaRPr>
          </a:p>
        </p:txBody>
      </p:sp>
      <p:sp>
        <p:nvSpPr>
          <p:cNvPr id="107" name="PlaceHolder 2"/>
          <p:cNvSpPr>
            <a:spLocks noGrp="1"/>
          </p:cNvSpPr>
          <p:nvPr>
            <p:ph type="subTitle"/>
          </p:nvPr>
        </p:nvSpPr>
        <p:spPr>
          <a:xfrm>
            <a:off x="3686040" y="228600"/>
            <a:ext cx="5229000" cy="33145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Hanken Grotesk"/>
                <a:ea typeface="Hanken Grotesk"/>
              </a:rPr>
              <a:t>Investigating the impact of product categories on profitability shows that certain categories, particularly Oils and Meat, yield higher margins. This information can guide pricing strategies and inventory management to optimize profit across Cargill's product range.</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228600" y="390600"/>
            <a:ext cx="3457080" cy="271440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Unbounded Medium"/>
                <a:ea typeface="Unbounded Medium"/>
              </a:rPr>
              <a:t>Conclusions</a:t>
            </a:r>
            <a:endParaRPr b="0" lang="fr-FR" sz="3200" spc="-1" strike="noStrike">
              <a:solidFill>
                <a:schemeClr val="dk1"/>
              </a:solidFill>
              <a:latin typeface="Arial"/>
            </a:endParaRPr>
          </a:p>
        </p:txBody>
      </p:sp>
      <p:sp>
        <p:nvSpPr>
          <p:cNvPr id="109" name="PlaceHolder 2"/>
          <p:cNvSpPr>
            <a:spLocks noGrp="1"/>
          </p:cNvSpPr>
          <p:nvPr>
            <p:ph type="subTitle"/>
          </p:nvPr>
        </p:nvSpPr>
        <p:spPr>
          <a:xfrm>
            <a:off x="3686040" y="228600"/>
            <a:ext cx="5229000" cy="33145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Hanken Grotesk"/>
                <a:ea typeface="Hanken Grotesk"/>
              </a:rPr>
              <a:t>The insights gained from the sales data highlight key areas for strategic focus: prioritizing top-selling and high-profit products, enhancing regional presence where revenue is strongest, and aligning pricing strategies with profitability analyses to improve overall market performance.</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228600" y="657360"/>
            <a:ext cx="5324040" cy="894960"/>
          </a:xfrm>
          <a:prstGeom prst="rect">
            <a:avLst/>
          </a:prstGeom>
          <a:noFill/>
          <a:ln w="0">
            <a:noFill/>
          </a:ln>
        </p:spPr>
        <p:txBody>
          <a:bodyPr lIns="91440" rIns="91440" tIns="91440" bIns="91440" anchor="b">
            <a:normAutofit/>
          </a:bodyPr>
          <a:p>
            <a:pPr indent="0">
              <a:lnSpc>
                <a:spcPct val="100000"/>
              </a:lnSpc>
              <a:buNone/>
              <a:tabLst>
                <a:tab algn="l" pos="0"/>
              </a:tabLst>
            </a:pPr>
            <a:r>
              <a:rPr b="0" lang="en" sz="4000" spc="-1" strike="noStrike">
                <a:solidFill>
                  <a:schemeClr val="dk1"/>
                </a:solidFill>
                <a:latin typeface="Unbounded Medium"/>
                <a:ea typeface="Unbounded Medium"/>
              </a:rPr>
              <a:t>Thank you!</a:t>
            </a:r>
            <a:endParaRPr b="0" lang="fr-FR" sz="4000" spc="-1" strike="noStrike">
              <a:solidFill>
                <a:schemeClr val="dk1"/>
              </a:solidFill>
              <a:latin typeface="Arial"/>
            </a:endParaRPr>
          </a:p>
        </p:txBody>
      </p:sp>
      <p:sp>
        <p:nvSpPr>
          <p:cNvPr id="111" name="PlaceHolder 2"/>
          <p:cNvSpPr>
            <a:spLocks noGrp="1"/>
          </p:cNvSpPr>
          <p:nvPr>
            <p:ph type="subTitle"/>
          </p:nvPr>
        </p:nvSpPr>
        <p:spPr>
          <a:xfrm>
            <a:off x="228600" y="1781280"/>
            <a:ext cx="5324040" cy="122832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pc="-1" strike="noStrike">
                <a:solidFill>
                  <a:schemeClr val="dk1"/>
                </a:solidFill>
                <a:latin typeface="Hanken Grotesk"/>
                <a:ea typeface="Hanken Grotesk"/>
              </a:rPr>
              <a:t>Do you have any questions?</a:t>
            </a:r>
            <a:endParaRPr b="0" lang="en-US" sz="1200" spc="-1" strike="noStrike">
              <a:solidFill>
                <a:srgbClr val="000000"/>
              </a:solidFill>
              <a:latin typeface="OpenSymbol"/>
            </a:endParaRPr>
          </a:p>
        </p:txBody>
      </p:sp>
      <p:grpSp>
        <p:nvGrpSpPr>
          <p:cNvPr id="112" name="Google Shape;316;p39"/>
          <p:cNvGrpSpPr/>
          <p:nvPr/>
        </p:nvGrpSpPr>
        <p:grpSpPr>
          <a:xfrm>
            <a:off x="329400" y="3240720"/>
            <a:ext cx="275760" cy="275760"/>
            <a:chOff x="329400" y="3240720"/>
            <a:chExt cx="275760" cy="275760"/>
          </a:xfrm>
        </p:grpSpPr>
        <p:sp>
          <p:nvSpPr>
            <p:cNvPr id="113" name="Google Shape;317;p39"/>
            <p:cNvSpPr/>
            <p:nvPr/>
          </p:nvSpPr>
          <p:spPr>
            <a:xfrm>
              <a:off x="329400" y="3240720"/>
              <a:ext cx="275760" cy="275760"/>
            </a:xfrm>
            <a:custGeom>
              <a:avLst/>
              <a:gdLst>
                <a:gd name="textAreaLeft" fmla="*/ 0 w 275760"/>
                <a:gd name="textAreaRight" fmla="*/ 276120 w 275760"/>
                <a:gd name="textAreaTop" fmla="*/ 0 h 275760"/>
                <a:gd name="textAreaBottom" fmla="*/ 276120 h 27576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4" name="Google Shape;318;p39"/>
            <p:cNvSpPr/>
            <p:nvPr/>
          </p:nvSpPr>
          <p:spPr>
            <a:xfrm>
              <a:off x="393480" y="3306240"/>
              <a:ext cx="146880" cy="144000"/>
            </a:xfrm>
            <a:custGeom>
              <a:avLst/>
              <a:gdLst>
                <a:gd name="textAreaLeft" fmla="*/ 0 w 146880"/>
                <a:gd name="textAreaRight" fmla="*/ 147240 w 146880"/>
                <a:gd name="textAreaTop" fmla="*/ 0 h 144000"/>
                <a:gd name="textAreaBottom" fmla="*/ 144360 h 14400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5" name="Google Shape;319;p39"/>
            <p:cNvSpPr/>
            <p:nvPr/>
          </p:nvSpPr>
          <p:spPr>
            <a:xfrm>
              <a:off x="523440" y="3276360"/>
              <a:ext cx="37440" cy="37080"/>
            </a:xfrm>
            <a:custGeom>
              <a:avLst/>
              <a:gdLst>
                <a:gd name="textAreaLeft" fmla="*/ 0 w 37440"/>
                <a:gd name="textAreaRight" fmla="*/ 37800 w 37440"/>
                <a:gd name="textAreaTop" fmla="*/ 0 h 37080"/>
                <a:gd name="textAreaBottom" fmla="*/ 37440 h 3708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pc="-1" strike="noStrike">
                <a:solidFill>
                  <a:srgbClr val="ffffff"/>
                </a:solidFill>
                <a:latin typeface="OpenSymbol"/>
              </a:endParaRPr>
            </a:p>
          </p:txBody>
        </p:sp>
      </p:grpSp>
      <p:grpSp>
        <p:nvGrpSpPr>
          <p:cNvPr id="116" name="Google Shape;320;p39"/>
          <p:cNvGrpSpPr/>
          <p:nvPr/>
        </p:nvGrpSpPr>
        <p:grpSpPr>
          <a:xfrm>
            <a:off x="1205640" y="3240720"/>
            <a:ext cx="266400" cy="238320"/>
            <a:chOff x="1205640" y="3240720"/>
            <a:chExt cx="266400" cy="238320"/>
          </a:xfrm>
        </p:grpSpPr>
        <p:sp>
          <p:nvSpPr>
            <p:cNvPr id="117" name="Google Shape;321;p39"/>
            <p:cNvSpPr/>
            <p:nvPr/>
          </p:nvSpPr>
          <p:spPr>
            <a:xfrm>
              <a:off x="1215000" y="3324960"/>
              <a:ext cx="60840" cy="154080"/>
            </a:xfrm>
            <a:custGeom>
              <a:avLst/>
              <a:gdLst>
                <a:gd name="textAreaLeft" fmla="*/ 0 w 60840"/>
                <a:gd name="textAreaRight" fmla="*/ 61200 w 60840"/>
                <a:gd name="textAreaTop" fmla="*/ 0 h 154080"/>
                <a:gd name="textAreaBottom" fmla="*/ 154440 h 154080"/>
              </a:gdLst>
              <a:ah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8" name="Google Shape;322;p39"/>
            <p:cNvSpPr/>
            <p:nvPr/>
          </p:nvSpPr>
          <p:spPr>
            <a:xfrm>
              <a:off x="1205640" y="3240720"/>
              <a:ext cx="70200" cy="70200"/>
            </a:xfrm>
            <a:custGeom>
              <a:avLst/>
              <a:gdLst>
                <a:gd name="textAreaLeft" fmla="*/ 0 w 70200"/>
                <a:gd name="textAreaRight" fmla="*/ 70560 w 70200"/>
                <a:gd name="textAreaTop" fmla="*/ 0 h 70200"/>
                <a:gd name="textAreaBottom" fmla="*/ 70560 h 70200"/>
              </a:gdLst>
              <a:ah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119" name="Google Shape;323;p39"/>
            <p:cNvSpPr/>
            <p:nvPr/>
          </p:nvSpPr>
          <p:spPr>
            <a:xfrm>
              <a:off x="1308240" y="3324960"/>
              <a:ext cx="163800" cy="154080"/>
            </a:xfrm>
            <a:custGeom>
              <a:avLst/>
              <a:gdLst>
                <a:gd name="textAreaLeft" fmla="*/ 0 w 163800"/>
                <a:gd name="textAreaRight" fmla="*/ 164160 w 163800"/>
                <a:gd name="textAreaTop" fmla="*/ 0 h 154080"/>
                <a:gd name="textAreaBottom" fmla="*/ 154440 h 154080"/>
              </a:gdLst>
              <a:ah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pc="-1" strike="noStrike">
                <a:solidFill>
                  <a:srgbClr val="ffffff"/>
                </a:solidFill>
                <a:latin typeface="OpenSymbol"/>
              </a:endParaRPr>
            </a:p>
          </p:txBody>
        </p:sp>
      </p:grpSp>
      <p:sp>
        <p:nvSpPr>
          <p:cNvPr id="120" name="Google Shape;324;p39"/>
          <p:cNvSpPr/>
          <p:nvPr/>
        </p:nvSpPr>
        <p:spPr>
          <a:xfrm>
            <a:off x="228600" y="4210200"/>
            <a:ext cx="4152600" cy="256680"/>
          </a:xfrm>
          <a:prstGeom prst="rect">
            <a:avLst/>
          </a:prstGeom>
          <a:noFill/>
          <a:ln w="0">
            <a:noFill/>
          </a:ln>
        </p:spPr>
        <p:style>
          <a:lnRef idx="0"/>
          <a:fillRef idx="0"/>
          <a:effectRef idx="0"/>
          <a:fontRef idx="minor"/>
        </p:style>
        <p:txBody>
          <a:bodyPr lIns="0" rIns="0" tIns="0" bIns="0" anchor="t">
            <a:normAutofit/>
          </a:bodyPr>
          <a:p>
            <a:pPr defTabSz="914400">
              <a:lnSpc>
                <a:spcPct val="100000"/>
              </a:lnSpc>
              <a:tabLst>
                <a:tab algn="l" pos="0"/>
              </a:tabLst>
            </a:pPr>
            <a:r>
              <a:rPr b="0" lang="en" sz="1000" spc="-1" strike="noStrike">
                <a:solidFill>
                  <a:schemeClr val="dk1"/>
                </a:solidFill>
                <a:latin typeface="Arial"/>
              </a:rPr>
              <a:t>+00 000 000 000</a:t>
            </a:r>
            <a:endParaRPr b="0" lang="en-US" sz="1000" spc="-1" strike="noStrike">
              <a:solidFill>
                <a:srgbClr val="000000"/>
              </a:solidFill>
              <a:latin typeface="OpenSymbol"/>
            </a:endParaRPr>
          </a:p>
        </p:txBody>
      </p:sp>
      <p:sp>
        <p:nvSpPr>
          <p:cNvPr id="121" name="Google Shape;325;p39"/>
          <p:cNvSpPr/>
          <p:nvPr/>
        </p:nvSpPr>
        <p:spPr>
          <a:xfrm>
            <a:off x="2072520" y="3240720"/>
            <a:ext cx="268200" cy="273960"/>
          </a:xfrm>
          <a:custGeom>
            <a:avLst/>
            <a:gdLst>
              <a:gd name="textAreaLeft" fmla="*/ 0 w 268200"/>
              <a:gd name="textAreaRight" fmla="*/ 268560 w 268200"/>
              <a:gd name="textAreaTop" fmla="*/ 0 h 273960"/>
              <a:gd name="textAreaBottom" fmla="*/ 274320 h 273960"/>
            </a:gdLst>
            <a:ah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pc="-1" strike="noStrike">
              <a:solidFill>
                <a:srgbClr val="ffffff"/>
              </a:solidFill>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Google Shape;210;p30" descr=""/>
          <p:cNvPicPr/>
          <p:nvPr/>
        </p:nvPicPr>
        <p:blipFill>
          <a:blip r:embed="rId1"/>
          <a:srcRect l="27790" t="0" r="27785" b="0"/>
          <a:stretch/>
        </p:blipFill>
        <p:spPr>
          <a:xfrm>
            <a:off x="0" y="0"/>
            <a:ext cx="3427920" cy="5143320"/>
          </a:xfrm>
          <a:prstGeom prst="rect">
            <a:avLst/>
          </a:prstGeom>
          <a:ln w="0">
            <a:noFill/>
          </a:ln>
        </p:spPr>
      </p:pic>
      <p:sp>
        <p:nvSpPr>
          <p:cNvPr id="84" name="PlaceHolder 1"/>
          <p:cNvSpPr>
            <a:spLocks noGrp="1"/>
          </p:cNvSpPr>
          <p:nvPr>
            <p:ph type="title"/>
          </p:nvPr>
        </p:nvSpPr>
        <p:spPr>
          <a:xfrm>
            <a:off x="3714840" y="419040"/>
            <a:ext cx="5200200" cy="1933200"/>
          </a:xfrm>
          <a:prstGeom prst="rect">
            <a:avLst/>
          </a:prstGeom>
          <a:noFill/>
          <a:ln w="0">
            <a:noFill/>
          </a:ln>
        </p:spPr>
        <p:txBody>
          <a:bodyPr lIns="91440" rIns="91440" tIns="91440" bIns="91440" anchor="b">
            <a:normAutofit/>
          </a:bodyPr>
          <a:p>
            <a:pPr indent="0">
              <a:lnSpc>
                <a:spcPct val="100000"/>
              </a:lnSpc>
              <a:buNone/>
              <a:tabLst>
                <a:tab algn="l" pos="0"/>
              </a:tabLst>
            </a:pPr>
            <a:r>
              <a:rPr b="0" lang="en" sz="2600" spc="-1" strike="noStrike">
                <a:solidFill>
                  <a:schemeClr val="dk1"/>
                </a:solidFill>
                <a:latin typeface="Unbounded Medium"/>
                <a:ea typeface="Unbounded Medium"/>
              </a:rPr>
              <a:t>Introduction</a:t>
            </a:r>
            <a:endParaRPr b="0" lang="fr-FR" sz="2600" spc="-1" strike="noStrike">
              <a:solidFill>
                <a:schemeClr val="dk1"/>
              </a:solidFill>
              <a:latin typeface="Arial"/>
            </a:endParaRPr>
          </a:p>
        </p:txBody>
      </p:sp>
      <p:sp>
        <p:nvSpPr>
          <p:cNvPr id="85" name="PlaceHolder 2"/>
          <p:cNvSpPr>
            <a:spLocks noGrp="1"/>
          </p:cNvSpPr>
          <p:nvPr>
            <p:ph/>
          </p:nvPr>
        </p:nvSpPr>
        <p:spPr>
          <a:xfrm>
            <a:off x="3714840" y="2352600"/>
            <a:ext cx="5200200" cy="232380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Hanken Grotesk"/>
                <a:ea typeface="Hanken Grotesk"/>
              </a:rPr>
              <a:t>This presentation delves into Cargill’s sales dataset, analyzing key business questions to extract insights that can drive data-informed decisions. By reviewing sales trends, customer behaviors, and regional performances, we aim to pave the way for strategic improvements and leverage opportunities within the market.</a:t>
            </a:r>
            <a:endParaRPr b="0" lang="fr-F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237960" y="1523880"/>
            <a:ext cx="4981320" cy="3390480"/>
          </a:xfrm>
          <a:prstGeom prst="rect">
            <a:avLst/>
          </a:prstGeom>
          <a:noFill/>
          <a:ln w="0">
            <a:noFill/>
          </a:ln>
        </p:spPr>
        <p:txBody>
          <a:bodyPr lIns="91440" rIns="91440" tIns="91440" bIns="91440" anchor="b">
            <a:normAutofit/>
          </a:bodyPr>
          <a:p>
            <a:pPr indent="0">
              <a:lnSpc>
                <a:spcPct val="100000"/>
              </a:lnSpc>
              <a:buNone/>
              <a:tabLst>
                <a:tab algn="l" pos="0"/>
              </a:tabLst>
            </a:pPr>
            <a:r>
              <a:rPr b="0" lang="en" sz="5200" spc="-1" strike="noStrike">
                <a:solidFill>
                  <a:schemeClr val="dk1"/>
                </a:solidFill>
                <a:latin typeface="Unbounded Medium"/>
                <a:ea typeface="Unbounded Medium"/>
              </a:rPr>
              <a:t>Objectives</a:t>
            </a:r>
            <a:endParaRPr b="0" lang="fr-FR" sz="5200" spc="-1" strike="noStrike">
              <a:solidFill>
                <a:schemeClr val="dk1"/>
              </a:solidFill>
              <a:latin typeface="Arial"/>
            </a:endParaRPr>
          </a:p>
        </p:txBody>
      </p:sp>
      <p:pic>
        <p:nvPicPr>
          <p:cNvPr id="87" name="Google Shape;203;p29" descr=""/>
          <p:cNvPicPr/>
          <p:nvPr/>
        </p:nvPicPr>
        <p:blipFill>
          <a:blip r:embed="rId1"/>
          <a:srcRect l="2079" t="5124" r="2070" b="5116"/>
          <a:stretch/>
        </p:blipFill>
        <p:spPr>
          <a:xfrm>
            <a:off x="5716080" y="0"/>
            <a:ext cx="3427920" cy="3988440"/>
          </a:xfrm>
          <a:prstGeom prst="rect">
            <a:avLst/>
          </a:prstGeom>
          <a:ln w="0">
            <a:noFill/>
          </a:ln>
        </p:spPr>
      </p:pic>
      <p:sp>
        <p:nvSpPr>
          <p:cNvPr id="88" name="PlaceHolder 2"/>
          <p:cNvSpPr>
            <a:spLocks noGrp="1"/>
          </p:cNvSpPr>
          <p:nvPr>
            <p:ph type="subTitle"/>
          </p:nvPr>
        </p:nvSpPr>
        <p:spPr>
          <a:xfrm>
            <a:off x="5800680" y="4191120"/>
            <a:ext cx="3238200" cy="723600"/>
          </a:xfrm>
          <a:prstGeom prst="rect">
            <a:avLst/>
          </a:prstGeom>
          <a:noFill/>
          <a:ln w="0">
            <a:noFill/>
          </a:ln>
        </p:spPr>
        <p:txBody>
          <a:bodyPr lIns="91440" rIns="91440" tIns="91440" bIns="91440" anchor="b">
            <a:normAutofit/>
          </a:bodyPr>
          <a:p>
            <a:pPr algn="ctr"/>
            <a:endParaRPr b="0" lang="en-US" sz="1400" spc="-1" strike="noStrike">
              <a:solidFill>
                <a:schemeClr val="dk1"/>
              </a:solidFill>
              <a:latin typeface="Hanken Grotesk"/>
              <a:ea typeface="Hanken Grotesk"/>
            </a:endParaRPr>
          </a:p>
        </p:txBody>
      </p:sp>
      <p:sp>
        <p:nvSpPr>
          <p:cNvPr id="89" name="PlaceHolder 3"/>
          <p:cNvSpPr>
            <a:spLocks noGrp="1"/>
          </p:cNvSpPr>
          <p:nvPr>
            <p:ph type="title"/>
          </p:nvPr>
        </p:nvSpPr>
        <p:spPr>
          <a:xfrm>
            <a:off x="237960" y="219240"/>
            <a:ext cx="2371320" cy="542520"/>
          </a:xfrm>
          <a:prstGeom prst="rect">
            <a:avLst/>
          </a:prstGeom>
          <a:noFill/>
          <a:ln w="0">
            <a:noFill/>
          </a:ln>
        </p:spPr>
        <p:txBody>
          <a:bodyPr lIns="91440" rIns="91440" tIns="91440" bIns="91440" anchor="ctr">
            <a:normAutofit fontScale="68556"/>
          </a:bodyPr>
          <a:p>
            <a:pPr indent="0">
              <a:lnSpc>
                <a:spcPct val="100000"/>
              </a:lnSpc>
              <a:buNone/>
              <a:tabLst>
                <a:tab algn="l" pos="0"/>
              </a:tabLst>
            </a:pPr>
            <a:r>
              <a:rPr b="0" lang="en" sz="3500" spc="-1" strike="noStrike">
                <a:solidFill>
                  <a:schemeClr val="dk1"/>
                </a:solidFill>
                <a:latin typeface="Unbounded Medium"/>
                <a:ea typeface="Unbounded Medium"/>
              </a:rPr>
              <a:t>01</a:t>
            </a:r>
            <a:endParaRPr b="0" lang="fr-FR" sz="35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Google Shape;210;p30" descr=""/>
          <p:cNvPicPr/>
          <p:nvPr/>
        </p:nvPicPr>
        <p:blipFill>
          <a:blip r:embed="rId1"/>
          <a:srcRect l="27790" t="0" r="27785" b="0"/>
          <a:stretch/>
        </p:blipFill>
        <p:spPr>
          <a:xfrm>
            <a:off x="0" y="0"/>
            <a:ext cx="3427920" cy="5143320"/>
          </a:xfrm>
          <a:prstGeom prst="rect">
            <a:avLst/>
          </a:prstGeom>
          <a:ln w="0">
            <a:noFill/>
          </a:ln>
        </p:spPr>
      </p:pic>
      <p:sp>
        <p:nvSpPr>
          <p:cNvPr id="91" name="PlaceHolder 1"/>
          <p:cNvSpPr>
            <a:spLocks noGrp="1"/>
          </p:cNvSpPr>
          <p:nvPr>
            <p:ph type="title"/>
          </p:nvPr>
        </p:nvSpPr>
        <p:spPr>
          <a:xfrm>
            <a:off x="3714840" y="419040"/>
            <a:ext cx="5200200" cy="1933200"/>
          </a:xfrm>
          <a:prstGeom prst="rect">
            <a:avLst/>
          </a:prstGeom>
          <a:noFill/>
          <a:ln w="0">
            <a:noFill/>
          </a:ln>
        </p:spPr>
        <p:txBody>
          <a:bodyPr lIns="91440" rIns="91440" tIns="91440" bIns="91440" anchor="b">
            <a:normAutofit/>
          </a:bodyPr>
          <a:p>
            <a:pPr indent="0">
              <a:lnSpc>
                <a:spcPct val="100000"/>
              </a:lnSpc>
              <a:buNone/>
              <a:tabLst>
                <a:tab algn="l" pos="0"/>
              </a:tabLst>
            </a:pPr>
            <a:r>
              <a:rPr b="0" lang="en" sz="2600" spc="-1" strike="noStrike">
                <a:solidFill>
                  <a:schemeClr val="dk1"/>
                </a:solidFill>
                <a:latin typeface="Unbounded Medium"/>
                <a:ea typeface="Unbounded Medium"/>
              </a:rPr>
              <a:t>Explore dataset for insights</a:t>
            </a:r>
            <a:endParaRPr b="0" lang="fr-FR" sz="2600" spc="-1" strike="noStrike">
              <a:solidFill>
                <a:schemeClr val="dk1"/>
              </a:solidFill>
              <a:latin typeface="Arial"/>
            </a:endParaRPr>
          </a:p>
        </p:txBody>
      </p:sp>
      <p:sp>
        <p:nvSpPr>
          <p:cNvPr id="92" name="PlaceHolder 2"/>
          <p:cNvSpPr>
            <a:spLocks noGrp="1"/>
          </p:cNvSpPr>
          <p:nvPr>
            <p:ph/>
          </p:nvPr>
        </p:nvSpPr>
        <p:spPr>
          <a:xfrm>
            <a:off x="3714840" y="2352600"/>
            <a:ext cx="5200200" cy="232380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Hanken Grotesk"/>
                <a:ea typeface="Hanken Grotesk"/>
              </a:rPr>
              <a:t>The primary goal is to conduct a thorough exploration of the sales dataset, identifying patterns and factors that impact performance. This understanding will facilitate better strategic choices and more effective resource allocation within the organization.</a:t>
            </a:r>
            <a:endParaRPr b="0" lang="fr-F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228600" y="390600"/>
            <a:ext cx="3457080" cy="271440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Unbounded Medium"/>
                <a:ea typeface="Unbounded Medium"/>
              </a:rPr>
              <a:t>Support data-driven decisions</a:t>
            </a:r>
            <a:endParaRPr b="0" lang="fr-FR" sz="3200" spc="-1" strike="noStrike">
              <a:solidFill>
                <a:schemeClr val="dk1"/>
              </a:solidFill>
              <a:latin typeface="Arial"/>
            </a:endParaRPr>
          </a:p>
        </p:txBody>
      </p:sp>
      <p:sp>
        <p:nvSpPr>
          <p:cNvPr id="94" name="PlaceHolder 2"/>
          <p:cNvSpPr>
            <a:spLocks noGrp="1"/>
          </p:cNvSpPr>
          <p:nvPr>
            <p:ph type="subTitle"/>
          </p:nvPr>
        </p:nvSpPr>
        <p:spPr>
          <a:xfrm>
            <a:off x="3686040" y="228600"/>
            <a:ext cx="5229000" cy="33145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Hanken Grotesk"/>
                <a:ea typeface="Hanken Grotesk"/>
              </a:rPr>
              <a:t>By extracting meaningful insights from the data, we will support informed decision-making processes. The findings will help align business strategies with market realities, ultimately enhancing competitiveness and profitability.</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228600" y="390600"/>
            <a:ext cx="3457080" cy="271440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Unbounded Medium"/>
                <a:ea typeface="Unbounded Medium"/>
              </a:rPr>
              <a:t>Focus on business-oriented questions</a:t>
            </a:r>
            <a:endParaRPr b="0" lang="fr-FR" sz="3200" spc="-1" strike="noStrike">
              <a:solidFill>
                <a:schemeClr val="dk1"/>
              </a:solidFill>
              <a:latin typeface="Arial"/>
            </a:endParaRPr>
          </a:p>
        </p:txBody>
      </p:sp>
      <p:sp>
        <p:nvSpPr>
          <p:cNvPr id="96" name="PlaceHolder 2"/>
          <p:cNvSpPr>
            <a:spLocks noGrp="1"/>
          </p:cNvSpPr>
          <p:nvPr>
            <p:ph type="subTitle"/>
          </p:nvPr>
        </p:nvSpPr>
        <p:spPr>
          <a:xfrm>
            <a:off x="3686040" y="228600"/>
            <a:ext cx="5229000" cy="33145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Hanken Grotesk"/>
                <a:ea typeface="Hanken Grotesk"/>
              </a:rPr>
              <a:t>This analysis focuses on addressing key business-oriented questions regarding Cargill's sales performance. The objective is to derive insights that directly inform strategic decisions, maximizing efficiency and revenue through targeted analysis of sales data.</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237960" y="1523880"/>
            <a:ext cx="4981320" cy="3390480"/>
          </a:xfrm>
          <a:prstGeom prst="rect">
            <a:avLst/>
          </a:prstGeom>
          <a:noFill/>
          <a:ln w="0">
            <a:noFill/>
          </a:ln>
        </p:spPr>
        <p:txBody>
          <a:bodyPr lIns="91440" rIns="91440" tIns="91440" bIns="91440" anchor="b">
            <a:normAutofit/>
          </a:bodyPr>
          <a:p>
            <a:pPr indent="0">
              <a:lnSpc>
                <a:spcPct val="100000"/>
              </a:lnSpc>
              <a:buNone/>
              <a:tabLst>
                <a:tab algn="l" pos="0"/>
              </a:tabLst>
            </a:pPr>
            <a:r>
              <a:rPr b="0" lang="en" sz="5200" spc="-1" strike="noStrike">
                <a:solidFill>
                  <a:schemeClr val="dk1"/>
                </a:solidFill>
                <a:latin typeface="Unbounded Medium"/>
                <a:ea typeface="Unbounded Medium"/>
              </a:rPr>
              <a:t>Data Insights</a:t>
            </a:r>
            <a:endParaRPr b="0" lang="fr-FR" sz="5200" spc="-1" strike="noStrike">
              <a:solidFill>
                <a:schemeClr val="dk1"/>
              </a:solidFill>
              <a:latin typeface="Arial"/>
            </a:endParaRPr>
          </a:p>
        </p:txBody>
      </p:sp>
      <p:pic>
        <p:nvPicPr>
          <p:cNvPr id="98" name="Google Shape;203;p29" descr=""/>
          <p:cNvPicPr/>
          <p:nvPr/>
        </p:nvPicPr>
        <p:blipFill>
          <a:blip r:embed="rId1"/>
          <a:srcRect l="2079" t="5124" r="2070" b="5116"/>
          <a:stretch/>
        </p:blipFill>
        <p:spPr>
          <a:xfrm>
            <a:off x="5716080" y="0"/>
            <a:ext cx="3427920" cy="3988440"/>
          </a:xfrm>
          <a:prstGeom prst="rect">
            <a:avLst/>
          </a:prstGeom>
          <a:ln w="0">
            <a:noFill/>
          </a:ln>
        </p:spPr>
      </p:pic>
      <p:sp>
        <p:nvSpPr>
          <p:cNvPr id="99" name="PlaceHolder 2"/>
          <p:cNvSpPr>
            <a:spLocks noGrp="1"/>
          </p:cNvSpPr>
          <p:nvPr>
            <p:ph type="subTitle"/>
          </p:nvPr>
        </p:nvSpPr>
        <p:spPr>
          <a:xfrm>
            <a:off x="5800680" y="4191120"/>
            <a:ext cx="3238200" cy="723600"/>
          </a:xfrm>
          <a:prstGeom prst="rect">
            <a:avLst/>
          </a:prstGeom>
          <a:noFill/>
          <a:ln w="0">
            <a:noFill/>
          </a:ln>
        </p:spPr>
        <p:txBody>
          <a:bodyPr lIns="91440" rIns="91440" tIns="91440" bIns="91440" anchor="b">
            <a:normAutofit/>
          </a:bodyPr>
          <a:p>
            <a:pPr algn="ctr"/>
            <a:endParaRPr b="0" lang="en-US" sz="1400" spc="-1" strike="noStrike">
              <a:solidFill>
                <a:schemeClr val="dk1"/>
              </a:solidFill>
              <a:latin typeface="Hanken Grotesk"/>
              <a:ea typeface="Hanken Grotesk"/>
            </a:endParaRPr>
          </a:p>
        </p:txBody>
      </p:sp>
      <p:sp>
        <p:nvSpPr>
          <p:cNvPr id="100" name="PlaceHolder 3"/>
          <p:cNvSpPr>
            <a:spLocks noGrp="1"/>
          </p:cNvSpPr>
          <p:nvPr>
            <p:ph type="title"/>
          </p:nvPr>
        </p:nvSpPr>
        <p:spPr>
          <a:xfrm>
            <a:off x="237960" y="219240"/>
            <a:ext cx="2371320" cy="542520"/>
          </a:xfrm>
          <a:prstGeom prst="rect">
            <a:avLst/>
          </a:prstGeom>
          <a:noFill/>
          <a:ln w="0">
            <a:noFill/>
          </a:ln>
        </p:spPr>
        <p:txBody>
          <a:bodyPr lIns="91440" rIns="91440" tIns="91440" bIns="91440" anchor="ctr">
            <a:normAutofit fontScale="68556"/>
          </a:bodyPr>
          <a:p>
            <a:pPr indent="0">
              <a:lnSpc>
                <a:spcPct val="100000"/>
              </a:lnSpc>
              <a:buNone/>
              <a:tabLst>
                <a:tab algn="l" pos="0"/>
              </a:tabLst>
            </a:pPr>
            <a:r>
              <a:rPr b="0" lang="en" sz="3500" spc="-1" strike="noStrike">
                <a:solidFill>
                  <a:schemeClr val="dk1"/>
                </a:solidFill>
                <a:latin typeface="Unbounded Medium"/>
                <a:ea typeface="Unbounded Medium"/>
              </a:rPr>
              <a:t>02</a:t>
            </a:r>
            <a:endParaRPr b="0" lang="fr-FR" sz="35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Google Shape;210;p30" descr=""/>
          <p:cNvPicPr/>
          <p:nvPr/>
        </p:nvPicPr>
        <p:blipFill>
          <a:blip r:embed="rId1"/>
          <a:srcRect l="27790" t="0" r="27785" b="0"/>
          <a:stretch/>
        </p:blipFill>
        <p:spPr>
          <a:xfrm>
            <a:off x="0" y="0"/>
            <a:ext cx="3427920" cy="5143320"/>
          </a:xfrm>
          <a:prstGeom prst="rect">
            <a:avLst/>
          </a:prstGeom>
          <a:ln w="0">
            <a:noFill/>
          </a:ln>
        </p:spPr>
      </p:pic>
      <p:sp>
        <p:nvSpPr>
          <p:cNvPr id="102" name="PlaceHolder 1"/>
          <p:cNvSpPr>
            <a:spLocks noGrp="1"/>
          </p:cNvSpPr>
          <p:nvPr>
            <p:ph type="title"/>
          </p:nvPr>
        </p:nvSpPr>
        <p:spPr>
          <a:xfrm>
            <a:off x="3714840" y="419040"/>
            <a:ext cx="5200200" cy="1933200"/>
          </a:xfrm>
          <a:prstGeom prst="rect">
            <a:avLst/>
          </a:prstGeom>
          <a:noFill/>
          <a:ln w="0">
            <a:noFill/>
          </a:ln>
        </p:spPr>
        <p:txBody>
          <a:bodyPr lIns="91440" rIns="91440" tIns="91440" bIns="91440" anchor="b">
            <a:normAutofit/>
          </a:bodyPr>
          <a:p>
            <a:pPr indent="0">
              <a:lnSpc>
                <a:spcPct val="100000"/>
              </a:lnSpc>
              <a:buNone/>
              <a:tabLst>
                <a:tab algn="l" pos="0"/>
              </a:tabLst>
            </a:pPr>
            <a:r>
              <a:rPr b="0" lang="en" sz="2600" spc="-1" strike="noStrike">
                <a:solidFill>
                  <a:schemeClr val="dk1"/>
                </a:solidFill>
                <a:latin typeface="Unbounded Medium"/>
                <a:ea typeface="Unbounded Medium"/>
              </a:rPr>
              <a:t>Best-selling products analysis</a:t>
            </a:r>
            <a:endParaRPr b="0" lang="fr-FR" sz="2600" spc="-1" strike="noStrike">
              <a:solidFill>
                <a:schemeClr val="dk1"/>
              </a:solidFill>
              <a:latin typeface="Arial"/>
            </a:endParaRPr>
          </a:p>
        </p:txBody>
      </p:sp>
      <p:sp>
        <p:nvSpPr>
          <p:cNvPr id="103" name="PlaceHolder 2"/>
          <p:cNvSpPr>
            <a:spLocks noGrp="1"/>
          </p:cNvSpPr>
          <p:nvPr>
            <p:ph/>
          </p:nvPr>
        </p:nvSpPr>
        <p:spPr>
          <a:xfrm>
            <a:off x="3714840" y="2352600"/>
            <a:ext cx="5200200" cy="232380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Hanken Grotesk"/>
                <a:ea typeface="Hanken Grotesk"/>
              </a:rPr>
              <a:t>An examination of the top-selling products reveals critical information about market demand. Products such as Corn and Wheat lead in sales figures, suggesting that strategic marketing efforts should concentrate on these items to enhance market position and customer engagement.</a:t>
            </a:r>
            <a:endParaRPr b="0" lang="fr-F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228600" y="390600"/>
            <a:ext cx="3457080" cy="2714400"/>
          </a:xfrm>
          <a:prstGeom prst="rect">
            <a:avLst/>
          </a:prstGeom>
          <a:noFill/>
          <a:ln w="0">
            <a:noFill/>
          </a:ln>
        </p:spPr>
        <p:txBody>
          <a:bodyPr lIns="91440" rIns="91440" tIns="91440" bIns="91440" anchor="t">
            <a:normAutofit/>
          </a:bodyPr>
          <a:p>
            <a:pPr indent="0">
              <a:lnSpc>
                <a:spcPct val="100000"/>
              </a:lnSpc>
              <a:buNone/>
              <a:tabLst>
                <a:tab algn="l" pos="0"/>
              </a:tabLst>
            </a:pPr>
            <a:r>
              <a:rPr b="0" lang="en" sz="3200" spc="-1" strike="noStrike">
                <a:solidFill>
                  <a:schemeClr val="dk1"/>
                </a:solidFill>
                <a:latin typeface="Unbounded Medium"/>
                <a:ea typeface="Unbounded Medium"/>
              </a:rPr>
              <a:t>Regional revenue generation</a:t>
            </a:r>
            <a:endParaRPr b="0" lang="fr-FR" sz="3200" spc="-1" strike="noStrike">
              <a:solidFill>
                <a:schemeClr val="dk1"/>
              </a:solidFill>
              <a:latin typeface="Arial"/>
            </a:endParaRPr>
          </a:p>
        </p:txBody>
      </p:sp>
      <p:sp>
        <p:nvSpPr>
          <p:cNvPr id="105" name="PlaceHolder 2"/>
          <p:cNvSpPr>
            <a:spLocks noGrp="1"/>
          </p:cNvSpPr>
          <p:nvPr>
            <p:ph type="subTitle"/>
          </p:nvPr>
        </p:nvSpPr>
        <p:spPr>
          <a:xfrm>
            <a:off x="3686040" y="228600"/>
            <a:ext cx="5229000" cy="33145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dk1"/>
                </a:solidFill>
                <a:latin typeface="Hanken Grotesk"/>
                <a:ea typeface="Hanken Grotesk"/>
              </a:rPr>
              <a:t>Analysis of regional performance indicates that the West and North regions account for the majority of revenue. This insight emphasizes the need for Cargill to strengthen its operations and marketing strategies in these areas to capitalize on existing demand.</a:t>
            </a:r>
            <a:endParaRPr b="0" lang="en-US" sz="1400" spc="-1" strike="noStrike">
              <a:solidFill>
                <a:srgbClr val="000000"/>
              </a:solidFill>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Asian Street Food by Slidesgo">
  <a:themeElements>
    <a:clrScheme name="Simple Light">
      <a:dk1>
        <a:srgbClr val="191919"/>
      </a:dk1>
      <a:lt1>
        <a:srgbClr val="eee9e2"/>
      </a:lt1>
      <a:dk2>
        <a:srgbClr val="ff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2025-06-26T14:46:27Z</dcterms:created>
  <dc:creator>Unknown Creator</dc:creator>
  <dc:description/>
  <dc:language>en-US</dc:language>
  <cp:lastModifiedBy>Unknown Creator</cp:lastModifiedBy>
  <dcterms:modified xsi:type="dcterms:W3CDTF">2025-06-26T14:46:27Z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